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7" r:id="rId4"/>
    <p:sldId id="262" r:id="rId5"/>
    <p:sldId id="258" r:id="rId6"/>
    <p:sldId id="260" r:id="rId7"/>
  </p:sldIdLst>
  <p:sldSz cx="7200900" cy="72009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592" y="-96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069" y="2236949"/>
            <a:ext cx="6120765" cy="15435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0135" y="4080510"/>
            <a:ext cx="504063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88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06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220653" y="288373"/>
            <a:ext cx="1620203" cy="61441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60046" y="288373"/>
            <a:ext cx="4740593" cy="61441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9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09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822" y="4627248"/>
            <a:ext cx="6120765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8822" y="3052049"/>
            <a:ext cx="6120765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98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60045" y="1680213"/>
            <a:ext cx="3180398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60457" y="1680213"/>
            <a:ext cx="3180398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6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0046" y="1611869"/>
            <a:ext cx="318164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0046" y="2283619"/>
            <a:ext cx="318164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657958" y="1611869"/>
            <a:ext cx="318289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657958" y="2283619"/>
            <a:ext cx="318289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4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6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6" y="286702"/>
            <a:ext cx="2369046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5352" y="286705"/>
            <a:ext cx="4025504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60046" y="1506858"/>
            <a:ext cx="236904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64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27" y="5040631"/>
            <a:ext cx="4320540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11427" y="643414"/>
            <a:ext cx="432054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11427" y="5635706"/>
            <a:ext cx="4320540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4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0045" y="1680213"/>
            <a:ext cx="648081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60045" y="6674170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1DA5-5D87-43C2-8310-5C4CA417E5FF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460309" y="6674170"/>
            <a:ext cx="228028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160645" y="6674170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0C3A-4F60-4437-A95A-1503FB392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7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pgo@contato.ufsc.br" TargetMode="External"/><Relationship Id="rId2" Type="http://schemas.openxmlformats.org/officeDocument/2006/relationships/hyperlink" Target="mailto:mariane_cardoso@hot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122" y="1224186"/>
            <a:ext cx="6120765" cy="1944216"/>
          </a:xfrm>
        </p:spPr>
        <p:txBody>
          <a:bodyPr>
            <a:noAutofit/>
          </a:bodyPr>
          <a:lstStyle/>
          <a:p>
            <a:r>
              <a:rPr lang="pt-BR" b="1" dirty="0" smtClean="0"/>
              <a:t>MODELO DE CONVITE DE BANCA – QUALIFICAÇÃO E DEFESA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090" y="3456434"/>
            <a:ext cx="6408712" cy="266429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Tx/>
              <a:buChar char="-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Escolha um modelo de convite</a:t>
            </a:r>
          </a:p>
          <a:p>
            <a:pPr marL="457200" indent="-457200" algn="l">
              <a:buFontTx/>
              <a:buChar char="-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Faça a edição das informações e demais detalhes de sua preferência</a:t>
            </a:r>
          </a:p>
          <a:p>
            <a:pPr marL="457200" indent="-457200" algn="l">
              <a:buFontTx/>
              <a:buChar char="-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Encaminhe o arquivo em formato de imagem para a prof. Mariane (</a:t>
            </a:r>
            <a:r>
              <a:rPr lang="pt-BR" sz="2400" dirty="0" smtClean="0">
                <a:hlinkClick r:id="rId2"/>
              </a:rPr>
              <a:t>mariane_cardoso@hotmail.com</a:t>
            </a:r>
            <a:r>
              <a:rPr lang="pt-BR" sz="2400" dirty="0" smtClean="0"/>
              <a:t>)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para a secretaria do PPGO (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ppgo@contato.ufsc.br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9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</a:t>
            </a:r>
            <a:endParaRPr lang="pt-BR" b="1" dirty="0"/>
          </a:p>
        </p:txBody>
      </p:sp>
      <p:pic>
        <p:nvPicPr>
          <p:cNvPr id="5122" name="Picture 2" descr="C:\Users\PPGO\Desktop\Diversos PPGO\Canva - convite de banca\Captu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2" y="1296194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4" y="1"/>
            <a:ext cx="7223804" cy="722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 descr="C:\Users\PPGO\Desktop\Diversos PPGO\1200px-Brasao_UFSC_vertical_extens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6" y="6036898"/>
            <a:ext cx="1053249" cy="10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Z:\Documentos PPGO\Documentos\Logo PPGO - 50 anos\Escola de Negóci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75" y="6028660"/>
            <a:ext cx="1158461" cy="1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76314" y="275275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500" dirty="0" smtClean="0">
                <a:latin typeface="Freestyle Script" panose="030804020302050B0404" pitchFamily="66" charset="0"/>
              </a:rPr>
              <a:t>Nome do aluno(a)</a:t>
            </a:r>
            <a:endParaRPr lang="pt-BR" sz="6500" dirty="0">
              <a:latin typeface="Freestyle Script" panose="030804020302050B04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2098" y="136783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DEFESA </a:t>
            </a:r>
          </a:p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 </a:t>
            </a:r>
          </a:p>
          <a:p>
            <a:pPr algn="ctr"/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MESTRADO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0324" y="2851636"/>
            <a:ext cx="264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ÁREA: CLÍNICA ODONTOLÓGICA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0324" y="327728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Título do trabalho</a:t>
            </a:r>
          </a:p>
          <a:p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 Condensed" panose="020B0506020104020203" pitchFamily="34" charset="0"/>
            </a:endParaRPr>
          </a:p>
          <a:p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Orientador(a)</a:t>
            </a:r>
          </a:p>
          <a:p>
            <a:r>
              <a:rPr lang="pt-B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Coorientador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(a</a:t>
            </a:r>
            <a:r>
              <a:rPr lang="pt-BR" sz="1500" dirty="0" smtClean="0">
                <a:latin typeface="Agency FB" panose="020B0503020202020204" pitchFamily="34" charset="0"/>
              </a:rPr>
              <a:t>)</a:t>
            </a:r>
            <a:endParaRPr lang="pt-BR" sz="15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0324" y="4968602"/>
            <a:ext cx="3398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02 de março de 2023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14h00min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Local: Sala H005, CCS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08562" y="3600450"/>
            <a:ext cx="240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FOTO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EXEMPLO</a:t>
            </a:r>
            <a:endParaRPr lang="pt-BR" b="1" dirty="0"/>
          </a:p>
        </p:txBody>
      </p:sp>
      <p:pic>
        <p:nvPicPr>
          <p:cNvPr id="6146" name="Picture 2" descr="C:\Users\PPGO\Desktop\Diversos PPGO\Canva - convite de banca\Modelo 1 - exemp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0" y="1368202"/>
            <a:ext cx="5408344" cy="54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200899" cy="720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" y="4032498"/>
            <a:ext cx="2660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DEFESA DE</a:t>
            </a:r>
          </a:p>
          <a:p>
            <a:pPr algn="ctr"/>
            <a:r>
              <a:rPr lang="pt-BR" sz="3500" b="1" dirty="0" smtClean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MESTRADO</a:t>
            </a:r>
            <a:endParaRPr lang="pt-BR" sz="3500" b="1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45" y="5202049"/>
            <a:ext cx="26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Gill Sans MT Condensed" panose="020B0506020104020203" pitchFamily="34" charset="0"/>
              </a:rPr>
              <a:t>ÁREA: CLÍNICA ODONTOLÓGICA</a:t>
            </a:r>
            <a:endParaRPr lang="pt-BR" sz="2400" dirty="0">
              <a:solidFill>
                <a:schemeClr val="bg1">
                  <a:lumMod val="65000"/>
                </a:schemeClr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6" name="Picture 23" descr="C:\Users\PPGO\Desktop\Diversos PPGO\1200px-Brasao_UFSC_vertical_extens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" y="6051947"/>
            <a:ext cx="897409" cy="8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Z:\Documentos PPGO\Documentos\Logo PPGO - 50 anos\Escola de Negóci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4" y="6091962"/>
            <a:ext cx="994383" cy="9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4192" y="1728242"/>
            <a:ext cx="240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FOTO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08562" y="237631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 de março de 2023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14h00min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Local: Sala H005, CCS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20500" y="57611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Freestyle Script" panose="030804020302050B0404" pitchFamily="66" charset="0"/>
              </a:rPr>
              <a:t>Nome do aluno(a)</a:t>
            </a:r>
            <a:endParaRPr lang="pt-BR" sz="6000" dirty="0">
              <a:latin typeface="Freestyle Script" panose="030804020302050B0404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52378" y="446454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Título do trabalho</a:t>
            </a:r>
          </a:p>
          <a:p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 Condensed" panose="020B0506020104020203" pitchFamily="34" charset="0"/>
            </a:endParaRPr>
          </a:p>
          <a:p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Orientador(a)</a:t>
            </a:r>
          </a:p>
          <a:p>
            <a:r>
              <a:rPr lang="pt-B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Coorientador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anose="020B0506020104020203" pitchFamily="34" charset="0"/>
              </a:rPr>
              <a:t>(a</a:t>
            </a:r>
            <a:r>
              <a:rPr lang="pt-BR" sz="1500" dirty="0" smtClean="0">
                <a:latin typeface="Agency FB" panose="020B0503020202020204" pitchFamily="34" charset="0"/>
              </a:rPr>
              <a:t>)</a:t>
            </a:r>
            <a:endParaRPr lang="pt-BR" sz="15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LOGOS E ÍCONES</a:t>
            </a:r>
            <a:endParaRPr lang="pt-BR" b="1" dirty="0"/>
          </a:p>
        </p:txBody>
      </p:sp>
      <p:pic>
        <p:nvPicPr>
          <p:cNvPr id="8194" name="Picture 2" descr="Data | Ícone Gra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3" y="239509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ícone Calendário, data, dia, evento, mês, agenda, hora em Mobile Basic Vol. 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90" y="228708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ícone Calendário, dia, mês, data, ano, programação em Business And Fin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56" y="2294325"/>
            <a:ext cx="928860" cy="9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ra | Ícone Gra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9" y="3423843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Na hora - ícones de hora e data grá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42" y="3320855"/>
            <a:ext cx="909399" cy="9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lógio Com Sentido Horário ícones em vetor livre criados por Freepik |  Ícone, Icone grátis, Ícon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86" y="3313199"/>
            <a:ext cx="917055" cy="9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Ferramenta local ponteiro para mapas | Ícone Gra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7" y="433930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ícone Local em Essential Part 1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90" y="4332702"/>
            <a:ext cx="991802" cy="9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Local - ícones de interface gráti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41" y="4188596"/>
            <a:ext cx="1280013" cy="12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C:\Users\PPGO\Desktop\Diversos PPGO\1200px-Brasao_UFSC_vertical_extens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4" y="1837045"/>
            <a:ext cx="1934681" cy="19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Z:\Documentos PPGO\Documentos\Logo PPGO - 50 anos\Escola de Negócio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38" y="4033274"/>
            <a:ext cx="1741549" cy="17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116</Words>
  <Application>Microsoft Office PowerPoint</Application>
  <PresentationFormat>Personalizar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MODELO DE CONVITE DE BANCA – QUALIFICAÇÃO E DEFESA</vt:lpstr>
      <vt:lpstr>EXEMPLO</vt:lpstr>
      <vt:lpstr>Apresentação do PowerPoint</vt:lpstr>
      <vt:lpstr>EXEMPLO</vt:lpstr>
      <vt:lpstr>Apresentação do PowerPoint</vt:lpstr>
      <vt:lpstr>LOGOS E ÍCONES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TesteAra</dc:creator>
  <cp:lastModifiedBy>TesteAra</cp:lastModifiedBy>
  <cp:revision>12</cp:revision>
  <dcterms:created xsi:type="dcterms:W3CDTF">2023-04-28T18:05:46Z</dcterms:created>
  <dcterms:modified xsi:type="dcterms:W3CDTF">2023-05-17T12:42:29Z</dcterms:modified>
</cp:coreProperties>
</file>