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73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5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27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98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1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88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62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18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84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1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10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C17A-E83F-4512-B0FF-7246CA31CB11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D082-5557-4529-B817-1B9F7E074A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78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663" y="636566"/>
            <a:ext cx="5646669" cy="564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6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50" y="664870"/>
            <a:ext cx="5411536" cy="541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4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373" y="847750"/>
            <a:ext cx="5272199" cy="527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6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00" b="94400" l="12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11" y="708413"/>
            <a:ext cx="5246073" cy="524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853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</cp:revision>
  <dcterms:created xsi:type="dcterms:W3CDTF">2022-03-22T14:28:03Z</dcterms:created>
  <dcterms:modified xsi:type="dcterms:W3CDTF">2022-03-22T14:28:25Z</dcterms:modified>
</cp:coreProperties>
</file>