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4A3AF3-876D-4C40-BDC8-C28BC9451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EC86008-7D57-465F-BE29-C6449960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04371E8-8F9B-4274-8C92-10FE3A45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4EF6A5D-4BD3-4064-AF1D-66CCFD13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A0BC420-5B16-453C-9A6B-27981AF1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99318C-00E1-42CA-92B1-C234E4CC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55CB4F1-3E14-47A1-8F09-BB36C61C5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E1D08F-816E-4F4B-BFDD-1886B334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29A141D-3BB5-4B7F-BDF8-539E4D3F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D8DB6AB-1CF7-4A9F-A7E9-873463C3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0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A94C42F-DE65-4937-AF48-4989857B7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FB22C5D-5A89-491F-AF59-06BF8F36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571B3FD-0CF2-4F46-81CA-4BAE81D8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47E41E6-E73F-40F7-AF10-6D63B274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4D387F-268A-407B-9AEF-532E637F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0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347009-F036-4A2A-8169-20100906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914175-D042-4CEE-B706-9415AA7FC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DCB6A1D-1DDE-467F-9DCA-E6197081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92407D6-7D56-4DF2-9466-E910057C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6FBCBB1-E793-4C50-B6C1-6E195DDD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6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842C6-21A1-4287-B3D5-8F0FE79B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E5D8EB2-5692-4F31-894B-FA7EC1B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22F90B2-5134-4526-A2B7-8DCBEEDA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C3FDD6C-8267-4C5F-9855-77659AC9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DD36F9-1A19-40B3-977F-766D1463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8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89BC00-0981-4862-A2E6-F09D6C50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4B72D1-E86F-41FE-87FB-342327865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CDADB-9AFA-4EAA-BDAA-935CDB94D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E0B24C-C4BC-4772-9CB2-0DA26904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AD8636D-BD5A-4B89-8A37-F29C9F6A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A3CF57D-F4F7-409D-9E79-A8915F89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296860-9217-4C8E-9C28-89C5B7EE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745A6BE-2602-455A-9C9A-43B44114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A96ABA5-A754-43DD-B3C9-9214E622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33525E3-4CFC-4579-AD28-AE978DC72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9257D3A-1BAE-45AD-8E19-95D8CAD97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FBCA864-A998-41CD-B4B5-D13D55AD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E75E301-3683-4B10-B231-E93217C6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B7BF1E0-6904-4640-92A5-84CDAFF1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8CA6FF-F995-47C8-B5A9-771DCC8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645EEB6-5A90-49B4-AE8C-72ACA687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661C5C5-CC8F-4B43-B73B-1987E65F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74F489F-0B35-424A-84BD-EA10B9DC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7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A6AA51C-13A1-4162-82AA-D8EFA4CB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4622982-392F-462C-9BF4-7C50B64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25AC2D6-DF33-45CC-917C-1E0BB68C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2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B3D913-F6FF-4663-B5EC-4C652D26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202AD3-1E60-4906-8371-B92AFAA6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8574C34-0C42-454A-B22C-7705A38F8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F86DDB5-093C-4CFA-8357-2B3E032F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3A8D96F-347A-4FA9-90D3-F8D7B790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893F98D-DF5F-4778-B0E7-BC909995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04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7D7401-8EFA-4C0C-88E7-1B884CF5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4A47EA8-A3D8-4AD1-9A88-2A19DEF7F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E6A4B60-F29E-4930-8445-343BBDDEA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104A666-FA9B-4C10-A931-7CA6A96F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391D1D6-A605-4E8B-9931-824D5297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3C1FC1B-67D3-4DAD-BE1D-56B9E154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DC805F2-4570-4046-933E-1049BD9A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CC96C88-26EF-4477-A4B7-C75C7DC25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5AA313-75CE-4DDA-B57F-B2DE78CBB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3448-2BD4-48A9-A8CC-5FF873607D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3BCF716-7998-498B-90C5-F5E18BB33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523450B-290C-4DB5-940D-C0EAD3D1D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8E0A-AE01-400E-A389-91FE145ED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6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LOGO CCS UFSC">
            <a:extLst>
              <a:ext uri="{FF2B5EF4-FFF2-40B4-BE49-F238E27FC236}">
                <a16:creationId xmlns:a16="http://schemas.microsoft.com/office/drawing/2014/main" xmlns="" id="{95810A75-09AE-42A6-9908-182552A4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7" y="2240819"/>
            <a:ext cx="3257556" cy="18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80AA5B-804E-4B60-96F6-A3249538E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20" y="1912183"/>
            <a:ext cx="2298604" cy="25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2C2D23C-59D2-48EC-941D-59681BA5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87" y="2188652"/>
            <a:ext cx="2746518" cy="26926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680AAB4-5FFA-4E9F-8AC9-5892846CB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2" t="24828" r="39384" b="26016"/>
          <a:stretch/>
        </p:blipFill>
        <p:spPr>
          <a:xfrm>
            <a:off x="1070647" y="1288650"/>
            <a:ext cx="3278156" cy="42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;p3" descr="Resultado de imagem para cnpq">
            <a:extLst>
              <a:ext uri="{FF2B5EF4-FFF2-40B4-BE49-F238E27FC236}">
                <a16:creationId xmlns:a16="http://schemas.microsoft.com/office/drawing/2014/main" xmlns="" id="{E489D918-13D6-4C24-A8CE-76702FF8F0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9127" b="29464"/>
          <a:stretch/>
        </p:blipFill>
        <p:spPr>
          <a:xfrm>
            <a:off x="6599295" y="4311104"/>
            <a:ext cx="5027404" cy="20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C563201-A5FF-4033-83A2-835646A7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0" y="1647877"/>
            <a:ext cx="3526707" cy="2951205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xmlns="" id="{308A5E19-A790-4584-91ED-AA2D1B58C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5" y="815280"/>
            <a:ext cx="4419281" cy="20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5">
            <a:extLst>
              <a:ext uri="{FF2B5EF4-FFF2-40B4-BE49-F238E27FC236}">
                <a16:creationId xmlns:a16="http://schemas.microsoft.com/office/drawing/2014/main" xmlns="" id="{E2BE62DE-5106-4A55-ABC4-C4FEF5A317B3}"/>
              </a:ext>
            </a:extLst>
          </p:cNvPr>
          <p:cNvGrpSpPr/>
          <p:nvPr/>
        </p:nvGrpSpPr>
        <p:grpSpPr>
          <a:xfrm>
            <a:off x="3652304" y="2771924"/>
            <a:ext cx="4887391" cy="1314152"/>
            <a:chOff x="3734411" y="4691693"/>
            <a:chExt cx="4887391" cy="1314152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8981DFB4-2A9A-43F9-95AF-A5941A5C25FF}"/>
                </a:ext>
              </a:extLst>
            </p:cNvPr>
            <p:cNvSpPr/>
            <p:nvPr/>
          </p:nvSpPr>
          <p:spPr>
            <a:xfrm>
              <a:off x="3734411" y="4691693"/>
              <a:ext cx="4887391" cy="13141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795D2921-9300-4AD9-BD5C-386006C9E5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88"/>
            <a:stretch/>
          </p:blipFill>
          <p:spPr bwMode="auto">
            <a:xfrm>
              <a:off x="6250109" y="4760395"/>
              <a:ext cx="2332340" cy="115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xmlns="" id="{81895643-0E7C-4E3C-9F12-084081E32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805" y="4760395"/>
              <a:ext cx="2386074" cy="115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91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C95F40A-3BE1-4943-8B1A-805AAAE4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57" y="4173887"/>
            <a:ext cx="3507735" cy="1308707"/>
          </a:xfrm>
          <a:prstGeom prst="rect">
            <a:avLst/>
          </a:prstGeom>
        </p:spPr>
      </p:pic>
      <p:pic>
        <p:nvPicPr>
          <p:cNvPr id="15" name="Picture 12" descr="LOGO AMBULATÓRIO2">
            <a:extLst>
              <a:ext uri="{FF2B5EF4-FFF2-40B4-BE49-F238E27FC236}">
                <a16:creationId xmlns:a16="http://schemas.microsoft.com/office/drawing/2014/main" xmlns="" id="{E9F9B9D9-BAF4-4527-A4FE-28095A93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61" y="1856034"/>
            <a:ext cx="3239782" cy="32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2A9FFA5B-B883-4E09-8B12-E4868C251200}"/>
              </a:ext>
            </a:extLst>
          </p:cNvPr>
          <p:cNvGrpSpPr/>
          <p:nvPr/>
        </p:nvGrpSpPr>
        <p:grpSpPr>
          <a:xfrm>
            <a:off x="1060257" y="840250"/>
            <a:ext cx="5426711" cy="1953190"/>
            <a:chOff x="1060257" y="840250"/>
            <a:chExt cx="5426711" cy="195319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7D1E21F6-84AB-4B3F-96DE-3662DC69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257" y="840250"/>
              <a:ext cx="3665811" cy="1953190"/>
            </a:xfrm>
            <a:prstGeom prst="rect">
              <a:avLst/>
            </a:prstGeom>
          </p:spPr>
        </p:pic>
        <p:pic>
          <p:nvPicPr>
            <p:cNvPr id="17" name="Picture 17" descr="hu">
              <a:extLst>
                <a:ext uri="{FF2B5EF4-FFF2-40B4-BE49-F238E27FC236}">
                  <a16:creationId xmlns:a16="http://schemas.microsoft.com/office/drawing/2014/main" xmlns="" id="{EE4128F1-7715-4E8B-A957-0D9AA3ABC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60" y="1173693"/>
              <a:ext cx="1617208" cy="136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9337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Personalizar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Elena Riet</dc:creator>
  <cp:lastModifiedBy>TesteAra</cp:lastModifiedBy>
  <cp:revision>7</cp:revision>
  <dcterms:created xsi:type="dcterms:W3CDTF">2020-08-07T16:37:12Z</dcterms:created>
  <dcterms:modified xsi:type="dcterms:W3CDTF">2022-07-15T18:47:50Z</dcterms:modified>
</cp:coreProperties>
</file>